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60" r:id="rId2"/>
    <p:sldId id="263" r:id="rId3"/>
    <p:sldId id="264" r:id="rId4"/>
    <p:sldId id="262" r:id="rId5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149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126AB-12FC-46FD-96F3-3225310C1EDB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487ED-C737-49BA-AD82-CD448968A3C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38590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78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67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6643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8778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5280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72178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4142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7559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61693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4070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7582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45272-D69C-4C37-8245-1E44742D0D7D}" type="datetimeFigureOut">
              <a:rPr lang="pl-PL" smtClean="0"/>
              <a:t>15.03.2021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5410A-2E16-462C-B101-F524195780A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89586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55498" y="2230502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pl-PL" sz="36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 on </a:t>
            </a:r>
            <a:r>
              <a:rPr lang="pl-PL" sz="3600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definitive</a:t>
            </a:r>
            <a:r>
              <a:rPr lang="pl-PL" sz="36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pl-PL" sz="3600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timelines</a:t>
            </a:r>
            <a:r>
              <a:rPr lang="pl-PL" sz="36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l-PL" sz="36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2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l-PL" sz="22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2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Jan Reda</a:t>
            </a:r>
            <a:endParaRPr lang="pl-PL" sz="22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pole tekstowe 6"/>
          <p:cNvSpPr txBox="1"/>
          <p:nvPr/>
        </p:nvSpPr>
        <p:spPr>
          <a:xfrm>
            <a:off x="5884636" y="0"/>
            <a:ext cx="32217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err="1" smtClean="0"/>
              <a:t>Intermagnet</a:t>
            </a:r>
            <a:r>
              <a:rPr lang="pl-PL" sz="1200" dirty="0" smtClean="0"/>
              <a:t> Meeting Online, March 22-26, 2021</a:t>
            </a:r>
            <a:endParaRPr lang="pl-PL" sz="1200" dirty="0"/>
          </a:p>
        </p:txBody>
      </p:sp>
      <p:pic>
        <p:nvPicPr>
          <p:cNvPr id="6" name="Dźwięk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493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00"/>
    </mc:Choice>
    <mc:Fallback>
      <p:transition spd="slow" advTm="19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14829" y="104400"/>
            <a:ext cx="7886700" cy="672366"/>
          </a:xfrm>
        </p:spPr>
        <p:txBody>
          <a:bodyPr>
            <a:normAutofit fontScale="90000"/>
          </a:bodyPr>
          <a:lstStyle/>
          <a:p>
            <a:pPr algn="ctr"/>
            <a: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</a:t>
            </a:r>
            <a:r>
              <a:rPr lang="pl-PL" sz="2400" b="1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minute</a:t>
            </a:r>
            <a: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2400" b="1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definitive</a:t>
            </a:r>
            <a: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pl-PL" sz="2400" b="1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collection</a:t>
            </a:r>
            <a: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400" b="1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  <a: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2018, 2019, 2020 </a:t>
            </a:r>
            <a:b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0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situation </a:t>
            </a:r>
            <a:r>
              <a:rPr lang="en-US" sz="2000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the beginning of March </a:t>
            </a:r>
            <a:r>
              <a:rPr lang="en-US" sz="20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202</a:t>
            </a:r>
            <a:r>
              <a:rPr lang="pl-PL" sz="2000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1)</a:t>
            </a:r>
            <a:endParaRPr lang="pl-PL" sz="24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628650" y="1409822"/>
            <a:ext cx="7886700" cy="4804456"/>
          </a:xfrm>
        </p:spPr>
        <p:txBody>
          <a:bodyPr>
            <a:no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Definitive 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2018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.5</a:t>
            </a:r>
            <a:r>
              <a:rPr lang="en-GB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 after </a:t>
            </a:r>
            <a:r>
              <a:rPr lang="en-GB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deadline)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Received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(step1):	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IMOs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cross-checking (step2):		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110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*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Fully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accepted (on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Intermagnet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web):	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109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*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sz="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 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AIA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CYG, GAN, ORC, PEG, PPT, SJG, SON, 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SPG   </a:t>
            </a:r>
            <a:r>
              <a:rPr lang="pl-PL" sz="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reached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yet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step2</a:t>
            </a:r>
            <a:endParaRPr lang="pl-PL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*2  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VAL 	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  <a:r>
              <a:rPr lang="pl-PL" sz="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reached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yet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step3-INTERMAGNET 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endParaRPr lang="pl-PL" sz="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endParaRPr lang="pl-PL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GB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Definitive </a:t>
            </a:r>
            <a:r>
              <a:rPr lang="en-GB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2019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 </a:t>
            </a:r>
            <a:r>
              <a:rPr lang="pl-PL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deadline)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Received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(step1):	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106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IMOs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pl-PL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expected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120)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cross-checking (step2):		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91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Fully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accepted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pl-PL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now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or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soon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	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ABK, BLC, CBB, CYG, DED, GAN, KHB, MBO, MGD, NUR, PEG, SJG, SON, SPG, YKC     </a:t>
            </a:r>
            <a:r>
              <a:rPr lang="pl-PL" sz="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have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reached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yet</a:t>
            </a:r>
            <a:r>
              <a:rPr lang="pl-PL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sz="3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Definitive 20</a:t>
            </a:r>
            <a:r>
              <a:rPr lang="pl-PL" sz="1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endParaRPr lang="pl-PL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 </a:t>
            </a:r>
            <a:r>
              <a:rPr lang="pl-PL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months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before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deadline)</a:t>
            </a:r>
            <a:endParaRPr lang="pl-PL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Received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binary (step1):	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pl-PL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ABG, BEL, CLF, EBR, GAN, HLP, HRN, KOU, NGK, PET, PIL, SHE, SIT, SPT, TDC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cross-checking (step2):	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  (CLF, NGK, SHE, SPT, TDC)</a:t>
            </a:r>
            <a:endParaRPr lang="pl-PL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Fully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accepted (</a:t>
            </a:r>
            <a:r>
              <a:rPr lang="pl-PL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now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on web)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pl-PL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</a:t>
            </a:r>
            <a:r>
              <a:rPr lang="pl-PL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(SHE, SPT, TDC)</a:t>
            </a:r>
            <a:endParaRPr lang="pl-PL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Dźwięk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28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037"/>
    </mc:Choice>
    <mc:Fallback>
      <p:transition spd="slow" advTm="168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23142" y="4644"/>
            <a:ext cx="7886700" cy="672366"/>
          </a:xfrm>
        </p:spPr>
        <p:txBody>
          <a:bodyPr>
            <a:normAutofit fontScale="90000"/>
          </a:bodyPr>
          <a:lstStyle/>
          <a:p>
            <a:pPr algn="ctr"/>
            <a:r>
              <a:rPr lang="pl-PL" sz="2400" b="1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Recent</a:t>
            </a:r>
            <a: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l-PL" sz="2400" b="1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on IRDS/DOI p</a:t>
            </a:r>
            <a:r>
              <a:rPr lang="en-US" sz="2400" b="1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ublications</a:t>
            </a:r>
            <a:r>
              <a:rPr lang="en-US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sz="240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1-min </a:t>
            </a:r>
            <a:r>
              <a:rPr lang="en-US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definitive</a:t>
            </a:r>
            <a: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pl-PL" sz="24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16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pl-PL" sz="1600" b="1" dirty="0" err="1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since</a:t>
            </a:r>
            <a:r>
              <a:rPr lang="pl-PL" sz="1600" b="1" dirty="0" smtClean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Internet 2020 Meeting)</a:t>
            </a:r>
            <a:endParaRPr lang="pl-PL" sz="2400" b="1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Prostokąt 7"/>
          <p:cNvSpPr/>
          <p:nvPr/>
        </p:nvSpPr>
        <p:spPr>
          <a:xfrm>
            <a:off x="431701" y="758967"/>
            <a:ext cx="8251581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r>
              <a:rPr lang="pl-PL" sz="1600" dirty="0" smtClean="0">
                <a:latin typeface="Arial" panose="020B0604020202020204" pitchFamily="34" charset="0"/>
                <a:ea typeface="MS Mincho"/>
              </a:rPr>
              <a:t>IRDS2016  (1991-2016) </a:t>
            </a:r>
            <a:r>
              <a:rPr lang="pl-PL" sz="1600" dirty="0" err="1" smtClean="0">
                <a:latin typeface="Arial" panose="020B0604020202020204" pitchFamily="34" charset="0"/>
                <a:ea typeface="MS Mincho"/>
              </a:rPr>
              <a:t>close</a:t>
            </a:r>
            <a:r>
              <a:rPr lang="pl-PL" sz="1600" dirty="0" smtClean="0">
                <a:latin typeface="Arial" panose="020B0604020202020204" pitchFamily="34" charset="0"/>
                <a:ea typeface="MS Mincho"/>
              </a:rPr>
              <a:t> to </a:t>
            </a:r>
            <a:r>
              <a:rPr lang="pl-PL" sz="1600" dirty="0" err="1" smtClean="0">
                <a:latin typeface="Arial" panose="020B0604020202020204" pitchFamily="34" charset="0"/>
                <a:ea typeface="MS Mincho"/>
              </a:rPr>
              <a:t>finishing</a:t>
            </a:r>
            <a:r>
              <a:rPr lang="pl-PL" sz="1600" dirty="0" smtClean="0">
                <a:latin typeface="Arial" panose="020B0604020202020204" pitchFamily="34" charset="0"/>
                <a:ea typeface="MS Mincho"/>
              </a:rPr>
              <a:t>, status: in </a:t>
            </a:r>
            <a:r>
              <a:rPr lang="pl-PL" sz="1600" dirty="0" err="1" smtClean="0">
                <a:latin typeface="Arial" panose="020B0604020202020204" pitchFamily="34" charset="0"/>
                <a:ea typeface="MS Mincho"/>
              </a:rPr>
              <a:t>review</a:t>
            </a: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r>
              <a:rPr lang="en-US" sz="1600" dirty="0" smtClean="0">
                <a:latin typeface="Arial" panose="020B0604020202020204" pitchFamily="34" charset="0"/>
                <a:ea typeface="MS Mincho"/>
              </a:rPr>
              <a:t>IRDS2017  </a:t>
            </a:r>
            <a:r>
              <a:rPr lang="en-US" sz="1600" dirty="0">
                <a:latin typeface="Arial" panose="020B0604020202020204" pitchFamily="34" charset="0"/>
                <a:ea typeface="MS Mincho"/>
              </a:rPr>
              <a:t>(1991-2017) close to </a:t>
            </a:r>
            <a:r>
              <a:rPr lang="en-US" sz="1600" dirty="0" smtClean="0">
                <a:latin typeface="Arial" panose="020B0604020202020204" pitchFamily="34" charset="0"/>
                <a:ea typeface="MS Mincho"/>
              </a:rPr>
              <a:t>finishing</a:t>
            </a:r>
            <a:r>
              <a:rPr lang="pl-PL" sz="1600" dirty="0">
                <a:latin typeface="Arial" panose="020B0604020202020204" pitchFamily="34" charset="0"/>
                <a:ea typeface="MS Mincho"/>
              </a:rPr>
              <a:t>, status: in </a:t>
            </a:r>
            <a:r>
              <a:rPr lang="pl-PL" sz="1600" dirty="0" err="1">
                <a:latin typeface="Arial" panose="020B0604020202020204" pitchFamily="34" charset="0"/>
                <a:ea typeface="MS Mincho"/>
              </a:rPr>
              <a:t>review</a:t>
            </a: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endParaRPr lang="pl-PL" sz="1600" dirty="0" smtClean="0">
              <a:latin typeface="Arial" panose="020B0604020202020204" pitchFamily="34" charset="0"/>
              <a:ea typeface="MS Mincho"/>
            </a:endParaRPr>
          </a:p>
          <a:p>
            <a:pPr marL="342900" lvl="0" indent="-342900">
              <a:spcAft>
                <a:spcPts val="0"/>
              </a:spcAft>
              <a:buFont typeface="+mj-lt"/>
              <a:buAutoNum type="arabicParenR"/>
            </a:pPr>
            <a:r>
              <a:rPr lang="en-US" sz="1600" dirty="0" smtClean="0">
                <a:latin typeface="Arial" panose="020B0604020202020204" pitchFamily="34" charset="0"/>
                <a:ea typeface="MS Mincho"/>
              </a:rPr>
              <a:t>Started </a:t>
            </a:r>
            <a:r>
              <a:rPr lang="en-US" sz="1600" dirty="0">
                <a:latin typeface="Arial" panose="020B0604020202020204" pitchFamily="34" charset="0"/>
                <a:ea typeface="MS Mincho"/>
              </a:rPr>
              <a:t>the </a:t>
            </a:r>
            <a:r>
              <a:rPr lang="pl-PL" sz="1600" dirty="0" err="1" smtClean="0">
                <a:latin typeface="Arial" panose="020B0604020202020204" pitchFamily="34" charset="0"/>
                <a:ea typeface="MS Mincho"/>
              </a:rPr>
              <a:t>compilation</a:t>
            </a:r>
            <a:r>
              <a:rPr lang="pl-PL" sz="1600" dirty="0" smtClean="0">
                <a:latin typeface="Arial" panose="020B0604020202020204" pitchFamily="34" charset="0"/>
                <a:ea typeface="MS Mincho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ea typeface="MS Mincho"/>
              </a:rPr>
              <a:t>concerning </a:t>
            </a:r>
            <a:r>
              <a:rPr lang="en-US" sz="1600" dirty="0">
                <a:latin typeface="Arial" panose="020B0604020202020204" pitchFamily="34" charset="0"/>
                <a:ea typeface="MS Mincho"/>
              </a:rPr>
              <a:t>IRDS2018 (1991-2018</a:t>
            </a:r>
            <a:r>
              <a:rPr lang="en-US" sz="1600" dirty="0" smtClean="0">
                <a:latin typeface="Arial" panose="020B0604020202020204" pitchFamily="34" charset="0"/>
                <a:ea typeface="MS Mincho"/>
              </a:rPr>
              <a:t>)</a:t>
            </a:r>
            <a:endParaRPr lang="pl-PL" sz="1600" dirty="0" smtClean="0">
              <a:latin typeface="Arial" panose="020B0604020202020204" pitchFamily="34" charset="0"/>
              <a:ea typeface="MS Mincho"/>
            </a:endParaRPr>
          </a:p>
        </p:txBody>
      </p:sp>
      <p:pic>
        <p:nvPicPr>
          <p:cNvPr id="3" name="Obraz 2"/>
          <p:cNvPicPr>
            <a:picLocks noChangeAspect="1"/>
          </p:cNvPicPr>
          <p:nvPr/>
        </p:nvPicPr>
        <p:blipFill rotWithShape="1">
          <a:blip r:embed="rId4"/>
          <a:srcRect l="24082" t="12686" r="24594" b="42755"/>
          <a:stretch/>
        </p:blipFill>
        <p:spPr>
          <a:xfrm>
            <a:off x="1461241" y="1144701"/>
            <a:ext cx="4939553" cy="2412287"/>
          </a:xfrm>
          <a:prstGeom prst="rect">
            <a:avLst/>
          </a:prstGeom>
        </p:spPr>
      </p:pic>
      <p:pic>
        <p:nvPicPr>
          <p:cNvPr id="4" name="Obraz 3"/>
          <p:cNvPicPr>
            <a:picLocks noChangeAspect="1"/>
          </p:cNvPicPr>
          <p:nvPr/>
        </p:nvPicPr>
        <p:blipFill rotWithShape="1">
          <a:blip r:embed="rId5"/>
          <a:srcRect l="23739" t="12485" r="24769" b="43833"/>
          <a:stretch/>
        </p:blipFill>
        <p:spPr>
          <a:xfrm>
            <a:off x="1461244" y="3980298"/>
            <a:ext cx="4939553" cy="2357002"/>
          </a:xfrm>
          <a:prstGeom prst="rect">
            <a:avLst/>
          </a:prstGeom>
        </p:spPr>
      </p:pic>
      <p:sp>
        <p:nvSpPr>
          <p:cNvPr id="5" name="pole tekstowe 4"/>
          <p:cNvSpPr txBox="1"/>
          <p:nvPr/>
        </p:nvSpPr>
        <p:spPr>
          <a:xfrm>
            <a:off x="6795247" y="2796988"/>
            <a:ext cx="1872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 smtClean="0"/>
              <a:t>1991-2016     147 </a:t>
            </a:r>
            <a:r>
              <a:rPr lang="pl-PL" sz="1400" dirty="0" err="1" smtClean="0"/>
              <a:t>IMOs</a:t>
            </a:r>
            <a:endParaRPr lang="pl-PL" sz="1400" dirty="0"/>
          </a:p>
        </p:txBody>
      </p:sp>
      <p:sp>
        <p:nvSpPr>
          <p:cNvPr id="10" name="pole tekstowe 9"/>
          <p:cNvSpPr txBox="1"/>
          <p:nvPr/>
        </p:nvSpPr>
        <p:spPr>
          <a:xfrm>
            <a:off x="6795247" y="5746377"/>
            <a:ext cx="1872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l-PL"/>
            </a:defPPr>
            <a:lvl1pPr>
              <a:defRPr sz="1400"/>
            </a:lvl1pPr>
          </a:lstStyle>
          <a:p>
            <a:r>
              <a:rPr lang="pl-PL" dirty="0" smtClean="0"/>
              <a:t>1991-2017     148 </a:t>
            </a:r>
            <a:r>
              <a:rPr lang="pl-PL" dirty="0" err="1"/>
              <a:t>IMOs</a:t>
            </a:r>
            <a:endParaRPr lang="pl-PL" dirty="0"/>
          </a:p>
        </p:txBody>
      </p:sp>
      <p:sp>
        <p:nvSpPr>
          <p:cNvPr id="9" name="pole tekstowe 8"/>
          <p:cNvSpPr txBox="1"/>
          <p:nvPr/>
        </p:nvSpPr>
        <p:spPr>
          <a:xfrm>
            <a:off x="6801688" y="2000406"/>
            <a:ext cx="1492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 smtClean="0"/>
              <a:t>2016     116 </a:t>
            </a:r>
            <a:r>
              <a:rPr lang="pl-PL" sz="1400" dirty="0" err="1" smtClean="0"/>
              <a:t>IMOs</a:t>
            </a:r>
            <a:endParaRPr lang="pl-PL" sz="1400" dirty="0"/>
          </a:p>
        </p:txBody>
      </p:sp>
      <p:sp>
        <p:nvSpPr>
          <p:cNvPr id="11" name="pole tekstowe 10"/>
          <p:cNvSpPr txBox="1"/>
          <p:nvPr/>
        </p:nvSpPr>
        <p:spPr>
          <a:xfrm>
            <a:off x="6792718" y="4994621"/>
            <a:ext cx="14526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 smtClean="0"/>
              <a:t>2017     114 </a:t>
            </a:r>
            <a:r>
              <a:rPr lang="pl-PL" sz="1400" dirty="0" err="1" smtClean="0"/>
              <a:t>IMOs</a:t>
            </a:r>
            <a:endParaRPr lang="pl-PL" sz="1400" dirty="0"/>
          </a:p>
        </p:txBody>
      </p:sp>
      <p:sp>
        <p:nvSpPr>
          <p:cNvPr id="13" name="pole tekstowe 12"/>
          <p:cNvSpPr txBox="1"/>
          <p:nvPr/>
        </p:nvSpPr>
        <p:spPr>
          <a:xfrm>
            <a:off x="6803529" y="1060684"/>
            <a:ext cx="2076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err="1" smtClean="0"/>
              <a:t>Screenshot</a:t>
            </a:r>
            <a:r>
              <a:rPr lang="pl-PL" sz="1200" dirty="0" smtClean="0"/>
              <a:t> of the </a:t>
            </a:r>
            <a:r>
              <a:rPr lang="pl-PL" sz="1200" dirty="0" err="1" smtClean="0"/>
              <a:t>preview</a:t>
            </a:r>
            <a:r>
              <a:rPr lang="pl-PL" sz="1200" dirty="0" smtClean="0"/>
              <a:t> link</a:t>
            </a:r>
            <a:endParaRPr lang="pl-PL" sz="1200" dirty="0"/>
          </a:p>
        </p:txBody>
      </p:sp>
      <p:cxnSp>
        <p:nvCxnSpPr>
          <p:cNvPr id="16" name="Łącznik prosty ze strzałką 15"/>
          <p:cNvCxnSpPr>
            <a:stCxn id="13" idx="1"/>
          </p:cNvCxnSpPr>
          <p:nvPr/>
        </p:nvCxnSpPr>
        <p:spPr>
          <a:xfrm flipH="1">
            <a:off x="6400795" y="1199184"/>
            <a:ext cx="402734" cy="684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ole tekstowe 17"/>
          <p:cNvSpPr txBox="1"/>
          <p:nvPr/>
        </p:nvSpPr>
        <p:spPr>
          <a:xfrm>
            <a:off x="6812494" y="3875602"/>
            <a:ext cx="2076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 err="1" smtClean="0"/>
              <a:t>Screenshot</a:t>
            </a:r>
            <a:r>
              <a:rPr lang="pl-PL" sz="1200" dirty="0" smtClean="0"/>
              <a:t> of the </a:t>
            </a:r>
            <a:r>
              <a:rPr lang="pl-PL" sz="1200" dirty="0" err="1" smtClean="0"/>
              <a:t>preview</a:t>
            </a:r>
            <a:r>
              <a:rPr lang="pl-PL" sz="1200" dirty="0" smtClean="0"/>
              <a:t> link</a:t>
            </a:r>
            <a:endParaRPr lang="pl-PL" sz="1200" dirty="0"/>
          </a:p>
        </p:txBody>
      </p:sp>
      <p:cxnSp>
        <p:nvCxnSpPr>
          <p:cNvPr id="19" name="Łącznik prosty ze strzałką 18"/>
          <p:cNvCxnSpPr>
            <a:stCxn id="18" idx="1"/>
          </p:cNvCxnSpPr>
          <p:nvPr/>
        </p:nvCxnSpPr>
        <p:spPr>
          <a:xfrm flipH="1">
            <a:off x="6409760" y="4014102"/>
            <a:ext cx="402734" cy="684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Dźwięk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317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310"/>
    </mc:Choice>
    <mc:Fallback>
      <p:transition spd="slow" advTm="97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2246435" y="2924664"/>
            <a:ext cx="4620358" cy="574675"/>
          </a:xfrm>
        </p:spPr>
        <p:txBody>
          <a:bodyPr/>
          <a:lstStyle/>
          <a:p>
            <a:pPr marL="0" indent="0">
              <a:buNone/>
            </a:pPr>
            <a:r>
              <a:rPr lang="pl-PL" dirty="0" err="1" smtClean="0"/>
              <a:t>Thank</a:t>
            </a:r>
            <a:r>
              <a:rPr lang="pl-PL" dirty="0" smtClean="0"/>
              <a:t> </a:t>
            </a:r>
            <a:r>
              <a:rPr lang="pl-PL" dirty="0" err="1" smtClean="0"/>
              <a:t>you</a:t>
            </a:r>
            <a:r>
              <a:rPr lang="pl-PL" dirty="0" smtClean="0"/>
              <a:t> for </a:t>
            </a:r>
            <a:r>
              <a:rPr lang="pl-PL" dirty="0" err="1" smtClean="0"/>
              <a:t>your</a:t>
            </a:r>
            <a:r>
              <a:rPr lang="pl-PL" dirty="0" smtClean="0"/>
              <a:t> </a:t>
            </a:r>
            <a:r>
              <a:rPr lang="pl-PL" dirty="0" err="1" smtClean="0"/>
              <a:t>attention</a:t>
            </a:r>
            <a:r>
              <a:rPr lang="pl-PL" dirty="0" smtClean="0"/>
              <a:t> !</a:t>
            </a:r>
            <a:endParaRPr lang="pl-PL" dirty="0"/>
          </a:p>
        </p:txBody>
      </p:sp>
      <p:pic>
        <p:nvPicPr>
          <p:cNvPr id="2" name="Dźwięk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35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73"/>
    </mc:Choice>
    <mc:Fallback>
      <p:transition spd="slow" advTm="13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1768</TotalTime>
  <Words>371</Words>
  <Application>Microsoft Office PowerPoint</Application>
  <PresentationFormat>Pokaz na ekranie (4:3)</PresentationFormat>
  <Paragraphs>59</Paragraphs>
  <Slides>4</Slides>
  <Notes>0</Notes>
  <HiddenSlides>0</HiddenSlides>
  <MMClips>4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MS Mincho</vt:lpstr>
      <vt:lpstr>Times New Roman</vt:lpstr>
      <vt:lpstr>Motyw pakietu Office</vt:lpstr>
      <vt:lpstr>Report on definitive data timelines  Jan Reda</vt:lpstr>
      <vt:lpstr>One-minute definitive data collection Summary of 2018, 2019, 2020  (situation at the beginning of March 2021)</vt:lpstr>
      <vt:lpstr>Recent works on IRDS/DOI publications of 1-min definitive (since Internet 2020 Meeting)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Jan Reda</dc:creator>
  <cp:lastModifiedBy>Jan Reda</cp:lastModifiedBy>
  <cp:revision>142</cp:revision>
  <dcterms:created xsi:type="dcterms:W3CDTF">2019-07-15T18:27:07Z</dcterms:created>
  <dcterms:modified xsi:type="dcterms:W3CDTF">2021-03-15T11:17:14Z</dcterms:modified>
</cp:coreProperties>
</file>

<file path=docProps/thumbnail.jpeg>
</file>